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31463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оңтүстіктен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1-6, күндіз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жылы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м/с. Ауа температурасы 6-8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2099845"/>
              </p:ext>
            </p:extLst>
          </p:nvPr>
        </p:nvGraphicFramePr>
        <p:xfrm>
          <a:off x="5029421" y="419540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27353" y="2227878"/>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24590</TotalTime>
  <Words>653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4641</cp:revision>
  <cp:lastPrinted>2021-07-01T03:56:27Z</cp:lastPrinted>
  <dcterms:created xsi:type="dcterms:W3CDTF">2018-03-27T06:03:00Z</dcterms:created>
  <dcterms:modified xsi:type="dcterms:W3CDTF">2026-04-25T07:15:30Z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